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88AE-BE46-4786-ABC2-3889F491F3F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2A62-0671-42EF-82E9-0EB5AC3E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89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88AE-BE46-4786-ABC2-3889F491F3F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2A62-0671-42EF-82E9-0EB5AC3E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860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88AE-BE46-4786-ABC2-3889F491F3F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2A62-0671-42EF-82E9-0EB5AC3E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94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88AE-BE46-4786-ABC2-3889F491F3F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2A62-0671-42EF-82E9-0EB5AC3E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63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88AE-BE46-4786-ABC2-3889F491F3F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2A62-0671-42EF-82E9-0EB5AC3E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293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88AE-BE46-4786-ABC2-3889F491F3F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2A62-0671-42EF-82E9-0EB5AC3E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73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88AE-BE46-4786-ABC2-3889F491F3F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2A62-0671-42EF-82E9-0EB5AC3E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87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88AE-BE46-4786-ABC2-3889F491F3F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2A62-0671-42EF-82E9-0EB5AC3E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76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88AE-BE46-4786-ABC2-3889F491F3F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2A62-0671-42EF-82E9-0EB5AC3E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08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88AE-BE46-4786-ABC2-3889F491F3F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2A62-0671-42EF-82E9-0EB5AC3E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6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388AE-BE46-4786-ABC2-3889F491F3F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82A62-0671-42EF-82E9-0EB5AC3E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301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388AE-BE46-4786-ABC2-3889F491F3F9}" type="datetimeFigureOut">
              <a:rPr lang="en-US" smtClean="0"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82A62-0671-42EF-82E9-0EB5AC3E5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395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0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/>
              <a:t>Volume is a measure of how much </a:t>
            </a:r>
            <a:r>
              <a:rPr lang="en-US" dirty="0" smtClean="0"/>
              <a:t>space </a:t>
            </a:r>
            <a:r>
              <a:rPr lang="en-US" dirty="0"/>
              <a:t>an object takes up.</a:t>
            </a:r>
          </a:p>
          <a:p>
            <a:pPr lvl="0"/>
            <a:r>
              <a:rPr lang="en-US" dirty="0"/>
              <a:t>A cube is a </a:t>
            </a:r>
            <a:r>
              <a:rPr lang="en-US" dirty="0" smtClean="0"/>
              <a:t>regular shaped </a:t>
            </a:r>
            <a:r>
              <a:rPr lang="en-US" dirty="0"/>
              <a:t>object, so we can use a formula to determine its volume. </a:t>
            </a:r>
          </a:p>
          <a:p>
            <a:pPr lvl="0"/>
            <a:r>
              <a:rPr lang="en-US" dirty="0"/>
              <a:t>Volume is a </a:t>
            </a:r>
            <a:r>
              <a:rPr lang="en-US" dirty="0" smtClean="0"/>
              <a:t>three </a:t>
            </a:r>
            <a:r>
              <a:rPr lang="en-US" dirty="0"/>
              <a:t>dimensional measure, so the formula for volume of a cube has </a:t>
            </a:r>
            <a:r>
              <a:rPr lang="en-US" dirty="0" smtClean="0"/>
              <a:t>three </a:t>
            </a:r>
            <a:r>
              <a:rPr lang="en-US" dirty="0"/>
              <a:t>parts. </a:t>
            </a:r>
          </a:p>
          <a:p>
            <a:pPr lvl="0"/>
            <a:r>
              <a:rPr lang="en-US" dirty="0"/>
              <a:t>We can measure the volume of a cube using a </a:t>
            </a:r>
            <a:r>
              <a:rPr lang="en-US" dirty="0" smtClean="0"/>
              <a:t>ruler </a:t>
            </a:r>
            <a:r>
              <a:rPr lang="en-US" dirty="0"/>
              <a:t>and some math.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01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The formula for the volume of a cube is:  </a:t>
            </a:r>
            <a:endParaRPr lang="en-US" dirty="0" smtClean="0"/>
          </a:p>
          <a:p>
            <a:pPr lvl="0"/>
            <a:r>
              <a:rPr lang="en-US" dirty="0" smtClean="0"/>
              <a:t>length * width *height.</a:t>
            </a:r>
            <a:endParaRPr lang="en-US" dirty="0"/>
          </a:p>
          <a:p>
            <a:pPr lvl="0"/>
            <a:r>
              <a:rPr lang="en-US" dirty="0"/>
              <a:t>All the sides of a cube are </a:t>
            </a:r>
            <a:r>
              <a:rPr lang="en-US" dirty="0" smtClean="0"/>
              <a:t>equal in </a:t>
            </a:r>
            <a:r>
              <a:rPr lang="en-US" dirty="0"/>
              <a:t>length, so knowing the length of </a:t>
            </a:r>
            <a:r>
              <a:rPr lang="en-US" dirty="0" smtClean="0"/>
              <a:t>one </a:t>
            </a:r>
            <a:r>
              <a:rPr lang="en-US" dirty="0"/>
              <a:t>side is enough to find the volume.</a:t>
            </a:r>
          </a:p>
          <a:p>
            <a:pPr lvl="0"/>
            <a:r>
              <a:rPr lang="en-US" dirty="0"/>
              <a:t>We always measure in metric units. </a:t>
            </a:r>
            <a:r>
              <a:rPr lang="en-US" dirty="0" smtClean="0"/>
              <a:t>Meters </a:t>
            </a:r>
            <a:r>
              <a:rPr lang="en-US" dirty="0"/>
              <a:t>are the base metric unit for length, and usually in this class we will use </a:t>
            </a:r>
            <a:r>
              <a:rPr lang="en-US" dirty="0" smtClean="0"/>
              <a:t>centimeters </a:t>
            </a:r>
            <a:r>
              <a:rPr lang="en-US" dirty="0"/>
              <a:t>when dealing with density. </a:t>
            </a:r>
          </a:p>
          <a:p>
            <a:pPr lvl="0"/>
            <a:r>
              <a:rPr lang="en-US" dirty="0"/>
              <a:t>To measure the volume of a cube, we take a </a:t>
            </a:r>
            <a:r>
              <a:rPr lang="en-US" dirty="0" smtClean="0"/>
              <a:t>ruler </a:t>
            </a:r>
            <a:r>
              <a:rPr lang="en-US" dirty="0"/>
              <a:t>and measure one side. Line the end of the cube up with the 0 cm mark, and read the length on the opposite edge of the cube.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54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Volume 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When we find the volume of a cube, we multiply not only the numbers for length, width, and height, but the units too. Because of that, the unit for volume is simply </a:t>
            </a:r>
            <a:r>
              <a:rPr lang="en-US" dirty="0" smtClean="0"/>
              <a:t>cm </a:t>
            </a:r>
            <a:r>
              <a:rPr lang="en-US" dirty="0"/>
              <a:t>* </a:t>
            </a:r>
            <a:r>
              <a:rPr lang="en-US" dirty="0" smtClean="0"/>
              <a:t>cm *cm </a:t>
            </a:r>
            <a:r>
              <a:rPr lang="en-US" dirty="0"/>
              <a:t>, or </a:t>
            </a:r>
            <a:r>
              <a:rPr lang="en-US" dirty="0" smtClean="0"/>
              <a:t>cm</a:t>
            </a:r>
            <a:r>
              <a:rPr lang="en-US" baseline="30000" dirty="0" smtClean="0"/>
              <a:t>3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9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Mass is a measure of how much </a:t>
            </a:r>
            <a:r>
              <a:rPr lang="en-US" dirty="0" smtClean="0"/>
              <a:t>matter </a:t>
            </a:r>
            <a:r>
              <a:rPr lang="en-US" dirty="0"/>
              <a:t>is in an object.</a:t>
            </a:r>
          </a:p>
          <a:p>
            <a:pPr lvl="0"/>
            <a:r>
              <a:rPr lang="en-US" dirty="0"/>
              <a:t>The mass of an object is measured using a </a:t>
            </a:r>
            <a:r>
              <a:rPr lang="en-US" dirty="0" smtClean="0"/>
              <a:t>balance.</a:t>
            </a:r>
            <a:endParaRPr lang="en-US" dirty="0"/>
          </a:p>
          <a:p>
            <a:pPr lvl="0"/>
            <a:r>
              <a:rPr lang="en-US" dirty="0" smtClean="0"/>
              <a:t>Grams </a:t>
            </a:r>
            <a:r>
              <a:rPr lang="en-US" dirty="0"/>
              <a:t>are the base metric unit for mass, and we will use them in this class when we calculate density.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8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Density is a calculation of how </a:t>
            </a:r>
            <a:r>
              <a:rPr lang="en-US" dirty="0" smtClean="0"/>
              <a:t>tightly packed </a:t>
            </a:r>
            <a:r>
              <a:rPr lang="en-US" dirty="0"/>
              <a:t>the molecules in a substance are.</a:t>
            </a:r>
          </a:p>
          <a:p>
            <a:pPr lvl="0"/>
            <a:r>
              <a:rPr lang="en-US" dirty="0"/>
              <a:t>Density is calculated by determining the amount of mass per unit of </a:t>
            </a:r>
            <a:r>
              <a:rPr lang="en-US" dirty="0" smtClean="0"/>
              <a:t>volume.</a:t>
            </a:r>
            <a:endParaRPr lang="en-US" dirty="0"/>
          </a:p>
          <a:p>
            <a:pPr lvl="0"/>
            <a:r>
              <a:rPr lang="en-US" dirty="0"/>
              <a:t>Density is a property of matter, just like color, melting point, freezing point, or conductivity. This means that the density of 100kgs of gold and 1 mg of gold will be exactly </a:t>
            </a:r>
            <a:r>
              <a:rPr lang="en-US" dirty="0" smtClean="0"/>
              <a:t>the same.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very dense object has tightly packed molecules. </a:t>
            </a:r>
            <a:endParaRPr lang="en-US" dirty="0"/>
          </a:p>
          <a:p>
            <a:pPr lvl="1"/>
            <a:r>
              <a:rPr lang="en-US" dirty="0" smtClean="0"/>
              <a:t>Think of an example of something that is dense.</a:t>
            </a:r>
          </a:p>
          <a:p>
            <a:r>
              <a:rPr lang="en-US" dirty="0" smtClean="0"/>
              <a:t>A less dense object has more space between molecules.</a:t>
            </a:r>
          </a:p>
          <a:p>
            <a:pPr lvl="1"/>
            <a:r>
              <a:rPr lang="en-US" dirty="0" smtClean="0"/>
              <a:t>Think of an example of something that is less dense than your first example or has a low density.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8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Density cannot be measured, only calculated. We measure the </a:t>
            </a:r>
            <a:r>
              <a:rPr lang="en-US" dirty="0" smtClean="0"/>
              <a:t>mass and </a:t>
            </a:r>
            <a:r>
              <a:rPr lang="en-US" dirty="0"/>
              <a:t>volume of a cube, and we then use those measurements to calculate density. </a:t>
            </a:r>
          </a:p>
          <a:p>
            <a:pPr lvl="0"/>
            <a:r>
              <a:rPr lang="en-US" dirty="0"/>
              <a:t>The formula for density </a:t>
            </a:r>
            <a:r>
              <a:rPr lang="en-US" dirty="0" smtClean="0"/>
              <a:t>is</a:t>
            </a:r>
            <a:r>
              <a:rPr lang="en-US" dirty="0"/>
              <a:t> </a:t>
            </a:r>
            <a:r>
              <a:rPr lang="en-US" dirty="0" smtClean="0"/>
              <a:t>D=mass/volume, which is read as density is equal to the mass of an object per unit of volume of the object.</a:t>
            </a:r>
          </a:p>
          <a:p>
            <a:r>
              <a:rPr lang="en-US" dirty="0"/>
              <a:t>Density is a measure of units of mass per unit of volume, so common units for density are </a:t>
            </a:r>
            <a:r>
              <a:rPr lang="en-US" dirty="0" smtClean="0"/>
              <a:t>grams </a:t>
            </a:r>
            <a:r>
              <a:rPr lang="en-US" dirty="0"/>
              <a:t>per </a:t>
            </a:r>
            <a:r>
              <a:rPr lang="en-US" dirty="0" smtClean="0"/>
              <a:t>cubic centimeter, </a:t>
            </a:r>
            <a:r>
              <a:rPr lang="en-US" dirty="0"/>
              <a:t>or g/cm</a:t>
            </a:r>
            <a:r>
              <a:rPr lang="en-US" baseline="30000" dirty="0"/>
              <a:t>3</a:t>
            </a:r>
            <a:r>
              <a:rPr lang="en-US" dirty="0"/>
              <a:t>, or g/</a:t>
            </a:r>
            <a:r>
              <a:rPr lang="en-US" dirty="0" err="1"/>
              <a:t>mL.</a:t>
            </a:r>
            <a:r>
              <a:rPr lang="en-US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58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5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490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Density</vt:lpstr>
      <vt:lpstr>Volume</vt:lpstr>
      <vt:lpstr>Volume cont.</vt:lpstr>
      <vt:lpstr>Volume cont. </vt:lpstr>
      <vt:lpstr>Mass</vt:lpstr>
      <vt:lpstr>Density</vt:lpstr>
      <vt:lpstr>Density</vt:lpstr>
      <vt:lpstr>Density cont.</vt:lpstr>
      <vt:lpstr>PowerPoint Presentation</vt:lpstr>
    </vt:vector>
  </TitlesOfParts>
  <Company>Leon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</dc:title>
  <dc:creator>Murphy, Ashley</dc:creator>
  <cp:lastModifiedBy>Murphy, Ashley</cp:lastModifiedBy>
  <cp:revision>2</cp:revision>
  <dcterms:created xsi:type="dcterms:W3CDTF">2014-02-03T03:03:10Z</dcterms:created>
  <dcterms:modified xsi:type="dcterms:W3CDTF">2014-02-03T03:27:52Z</dcterms:modified>
</cp:coreProperties>
</file>