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F2FC510-FA6A-44FB-AF4D-81511146A5E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52F0319-968F-4F61-A413-E53AB9FA6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C510-FA6A-44FB-AF4D-81511146A5E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0319-968F-4F61-A413-E53AB9FA6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C510-FA6A-44FB-AF4D-81511146A5E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0319-968F-4F61-A413-E53AB9FA6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F2FC510-FA6A-44FB-AF4D-81511146A5E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0319-968F-4F61-A413-E53AB9FA6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F2FC510-FA6A-44FB-AF4D-81511146A5E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52F0319-968F-4F61-A413-E53AB9FA6F9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2FC510-FA6A-44FB-AF4D-81511146A5E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2F0319-968F-4F61-A413-E53AB9FA6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F2FC510-FA6A-44FB-AF4D-81511146A5E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52F0319-968F-4F61-A413-E53AB9FA6F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C510-FA6A-44FB-AF4D-81511146A5E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0319-968F-4F61-A413-E53AB9FA6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2FC510-FA6A-44FB-AF4D-81511146A5E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2F0319-968F-4F61-A413-E53AB9FA6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F2FC510-FA6A-44FB-AF4D-81511146A5E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52F0319-968F-4F61-A413-E53AB9FA6F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F2FC510-FA6A-44FB-AF4D-81511146A5E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52F0319-968F-4F61-A413-E53AB9FA6F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F2FC510-FA6A-44FB-AF4D-81511146A5E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52F0319-968F-4F61-A413-E53AB9FA6F9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and Physical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2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change in the size, shape, state, or form of matter. No new substance is made.</a:t>
            </a:r>
          </a:p>
          <a:p>
            <a:pPr lvl="1"/>
            <a:r>
              <a:rPr lang="en-US" dirty="0" smtClean="0"/>
              <a:t>Ex</a:t>
            </a:r>
          </a:p>
          <a:p>
            <a:pPr lvl="2"/>
            <a:r>
              <a:rPr lang="en-US" dirty="0" smtClean="0"/>
              <a:t>Crumpling paper</a:t>
            </a:r>
          </a:p>
          <a:p>
            <a:pPr lvl="2"/>
            <a:r>
              <a:rPr lang="en-US" dirty="0" smtClean="0"/>
              <a:t>Dissolving</a:t>
            </a:r>
          </a:p>
          <a:p>
            <a:pPr lvl="2"/>
            <a:r>
              <a:rPr lang="en-US" dirty="0" smtClean="0"/>
              <a:t>Ice melting</a:t>
            </a:r>
          </a:p>
          <a:p>
            <a:pPr lvl="2"/>
            <a:r>
              <a:rPr lang="en-US" dirty="0" smtClean="0"/>
              <a:t>Cutting something in half</a:t>
            </a:r>
          </a:p>
          <a:p>
            <a:pPr lvl="2"/>
            <a:r>
              <a:rPr lang="en-US" dirty="0" smtClean="0"/>
              <a:t>Blowing up a balloon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3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change in matter where one or more substances change into new substances with different chemical and physical properties.</a:t>
            </a:r>
          </a:p>
          <a:p>
            <a:pPr lvl="1"/>
            <a:r>
              <a:rPr lang="en-US" dirty="0" smtClean="0"/>
              <a:t>Ex:</a:t>
            </a:r>
          </a:p>
          <a:p>
            <a:pPr lvl="2"/>
            <a:r>
              <a:rPr lang="en-US" dirty="0" smtClean="0"/>
              <a:t>Fire</a:t>
            </a:r>
          </a:p>
          <a:p>
            <a:pPr lvl="3"/>
            <a:r>
              <a:rPr lang="en-US" dirty="0" smtClean="0"/>
              <a:t>After a log is set on fire, it is not a log anymore, it is ash and gas.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10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Spot a </a:t>
            </a:r>
            <a:r>
              <a:rPr lang="en-US" dirty="0"/>
              <a:t>C</a:t>
            </a:r>
            <a:r>
              <a:rPr lang="en-US" dirty="0" smtClean="0"/>
              <a:t>hemical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NEW gas is made</a:t>
            </a:r>
          </a:p>
          <a:p>
            <a:pPr lvl="1"/>
            <a:r>
              <a:rPr lang="en-US" dirty="0" smtClean="0"/>
              <a:t>When a new gas is formed, it is a new substance that has been made. If a substance changes into its gas form, that is a physical change.</a:t>
            </a:r>
          </a:p>
          <a:p>
            <a:r>
              <a:rPr lang="en-US" dirty="0" smtClean="0"/>
              <a:t>A precipitate forms</a:t>
            </a:r>
          </a:p>
          <a:p>
            <a:pPr lvl="1"/>
            <a:r>
              <a:rPr lang="en-US" dirty="0" smtClean="0"/>
              <a:t>When two or more substances are combined and a new solid forms.</a:t>
            </a:r>
          </a:p>
          <a:p>
            <a:r>
              <a:rPr lang="en-US" dirty="0" smtClean="0"/>
              <a:t>Color change</a:t>
            </a:r>
          </a:p>
          <a:p>
            <a:pPr lvl="1"/>
            <a:r>
              <a:rPr lang="en-US" dirty="0" smtClean="0"/>
              <a:t>Color changes indicate chemical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6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and Chemical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changes require energy changes. </a:t>
            </a:r>
          </a:p>
          <a:p>
            <a:r>
              <a:rPr lang="en-US" dirty="0" smtClean="0"/>
              <a:t>Energy is taken in</a:t>
            </a:r>
          </a:p>
          <a:p>
            <a:pPr lvl="1"/>
            <a:r>
              <a:rPr lang="en-US" dirty="0" smtClean="0"/>
              <a:t>Baking food</a:t>
            </a:r>
          </a:p>
          <a:p>
            <a:pPr lvl="1"/>
            <a:r>
              <a:rPr lang="en-US" dirty="0" smtClean="0"/>
              <a:t>Baking soda and vinegar</a:t>
            </a:r>
          </a:p>
          <a:p>
            <a:r>
              <a:rPr lang="en-US" dirty="0" smtClean="0"/>
              <a:t>Energy is released</a:t>
            </a:r>
          </a:p>
          <a:p>
            <a:pPr lvl="1"/>
            <a:r>
              <a:rPr lang="en-US" dirty="0" smtClean="0"/>
              <a:t>Fireworks</a:t>
            </a:r>
          </a:p>
          <a:p>
            <a:pPr lvl="1"/>
            <a:r>
              <a:rPr lang="en-US" dirty="0" smtClean="0"/>
              <a:t>bombs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6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chemical changes cannot be reversed</a:t>
            </a:r>
          </a:p>
          <a:p>
            <a:pPr lvl="1"/>
            <a:r>
              <a:rPr lang="en-US" dirty="0" smtClean="0"/>
              <a:t>Fireworks cannot change back </a:t>
            </a:r>
          </a:p>
          <a:p>
            <a:pPr lvl="1"/>
            <a:r>
              <a:rPr lang="en-US" dirty="0" smtClean="0"/>
              <a:t>You can’t remake an Alka-Seltzer tablet</a:t>
            </a:r>
          </a:p>
          <a:p>
            <a:r>
              <a:rPr lang="en-US" dirty="0" smtClean="0"/>
              <a:t>Some physical changes can be reversed</a:t>
            </a:r>
          </a:p>
          <a:p>
            <a:pPr lvl="1"/>
            <a:r>
              <a:rPr lang="en-US" dirty="0" smtClean="0"/>
              <a:t>You can flatten out a piece of paper</a:t>
            </a:r>
          </a:p>
          <a:p>
            <a:pPr lvl="1"/>
            <a:r>
              <a:rPr lang="en-US" dirty="0" smtClean="0"/>
              <a:t>You cannot un-grate a carrot</a:t>
            </a:r>
          </a:p>
          <a:p>
            <a:pPr lvl="1"/>
            <a:r>
              <a:rPr lang="en-US" dirty="0" smtClean="0"/>
              <a:t>You can separate salt from water it was dissolved 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3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</TotalTime>
  <Words>228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Chemical and Physical Changes</vt:lpstr>
      <vt:lpstr>Physical Changes</vt:lpstr>
      <vt:lpstr>Chemical Changes</vt:lpstr>
      <vt:lpstr>How to Spot a Chemical Change</vt:lpstr>
      <vt:lpstr>Energy and Chemical Change</vt:lpstr>
      <vt:lpstr>Reversing a Change</vt:lpstr>
    </vt:vector>
  </TitlesOfParts>
  <Company>Leon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and Physical Changes</dc:title>
  <dc:creator>Murphy, Ashley</dc:creator>
  <cp:lastModifiedBy>Murphy, Ashley</cp:lastModifiedBy>
  <cp:revision>2</cp:revision>
  <dcterms:created xsi:type="dcterms:W3CDTF">2014-03-06T16:01:46Z</dcterms:created>
  <dcterms:modified xsi:type="dcterms:W3CDTF">2014-03-06T16:19:29Z</dcterms:modified>
</cp:coreProperties>
</file>